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0"/>
  </p:notesMasterIdLst>
  <p:sldIdLst>
    <p:sldId id="304" r:id="rId2"/>
    <p:sldId id="258" r:id="rId3"/>
    <p:sldId id="259" r:id="rId4"/>
    <p:sldId id="305" r:id="rId5"/>
    <p:sldId id="291" r:id="rId6"/>
    <p:sldId id="296" r:id="rId7"/>
    <p:sldId id="303" r:id="rId8"/>
    <p:sldId id="298" r:id="rId9"/>
    <p:sldId id="292" r:id="rId10"/>
    <p:sldId id="299" r:id="rId11"/>
    <p:sldId id="300" r:id="rId12"/>
    <p:sldId id="293" r:id="rId13"/>
    <p:sldId id="301" r:id="rId14"/>
    <p:sldId id="294" r:id="rId15"/>
    <p:sldId id="302" r:id="rId16"/>
    <p:sldId id="295" r:id="rId17"/>
    <p:sldId id="306" r:id="rId18"/>
    <p:sldId id="270" r:id="rId19"/>
  </p:sldIdLst>
  <p:sldSz cx="9144000" cy="5143500" type="screen16x9"/>
  <p:notesSz cx="6858000" cy="9144000"/>
  <p:embeddedFontLst>
    <p:embeddedFont>
      <p:font typeface="Arimo" panose="020B0604020202020204" charset="0"/>
      <p:regular r:id="rId21"/>
      <p:bold r:id="rId22"/>
      <p:italic r:id="rId23"/>
      <p:boldItalic r:id="rId24"/>
    </p:embeddedFont>
    <p:embeddedFont>
      <p:font typeface="Anaheim" panose="020B0604020202020204" charset="0"/>
      <p:regular r:id="rId25"/>
      <p:bold r:id="rId26"/>
    </p:embeddedFont>
    <p:embeddedFont>
      <p:font typeface="Bahnschrift" panose="020B0502040204020203" pitchFamily="34" charset="0"/>
      <p:regular r:id="rId27"/>
      <p:bold r:id="rId28"/>
    </p:embeddedFont>
    <p:embeddedFont>
      <p:font typeface="Open Sans Light" panose="020B0604020202020204" charset="0"/>
      <p:regular r:id="rId29"/>
      <p:italic r:id="rId30"/>
    </p:embeddedFont>
    <p:embeddedFont>
      <p:font typeface="Outfit" panose="020B0604020202020204" charset="0"/>
      <p:regular r:id="rId31"/>
      <p:bold r:id="rId32"/>
    </p:embeddedFont>
    <p:embeddedFont>
      <p:font typeface="Bebas Neue" panose="020B0604020202020204" charset="0"/>
      <p:regular r:id="rId33"/>
    </p:embeddedFont>
    <p:embeddedFont>
      <p:font typeface="Nunito Light" panose="020B0604020202020204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9A92"/>
    <a:srgbClr val="FA3D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FC215B1-4D4E-411D-B534-A0F5CD383F7A}">
  <a:tblStyle styleId="{8FC215B1-4D4E-411D-B534-A0F5CD383F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2292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866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1027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88907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071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2935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97643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2237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7f5564524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47f5564524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4720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348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3641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449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2152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5809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7717500" cy="92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1363350"/>
            <a:ext cx="77175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6448" t="15268" r="28413" b="40215"/>
          <a:stretch/>
        </p:blipFill>
        <p:spPr>
          <a:xfrm>
            <a:off x="4917025" y="2254925"/>
            <a:ext cx="4226974" cy="288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subTitle" idx="1"/>
          </p:nvPr>
        </p:nvSpPr>
        <p:spPr>
          <a:xfrm>
            <a:off x="713225" y="1584375"/>
            <a:ext cx="37740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>
            <a:spLocks noGrp="1"/>
          </p:cNvSpPr>
          <p:nvPr>
            <p:ph type="pic" idx="2"/>
          </p:nvPr>
        </p:nvSpPr>
        <p:spPr>
          <a:xfrm>
            <a:off x="4650075" y="1584375"/>
            <a:ext cx="3774000" cy="3019500"/>
          </a:xfrm>
          <a:prstGeom prst="rect">
            <a:avLst/>
          </a:prstGeom>
          <a:noFill/>
          <a:ln>
            <a:noFill/>
          </a:ln>
        </p:spPr>
      </p:sp>
      <p:pic>
        <p:nvPicPr>
          <p:cNvPr id="80" name="Google Shape;80;p17"/>
          <p:cNvPicPr preferRelativeResize="0"/>
          <p:nvPr/>
        </p:nvPicPr>
        <p:blipFill rotWithShape="1">
          <a:blip r:embed="rId2">
            <a:alphaModFix/>
          </a:blip>
          <a:srcRect l="29903" b="52159"/>
          <a:stretch/>
        </p:blipFill>
        <p:spPr>
          <a:xfrm>
            <a:off x="0" y="2039225"/>
            <a:ext cx="4548450" cy="310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 rotWithShape="1">
          <a:blip r:embed="rId2">
            <a:alphaModFix/>
          </a:blip>
          <a:srcRect l="37992" t="12342" r="-8089" b="39817"/>
          <a:stretch/>
        </p:blipFill>
        <p:spPr>
          <a:xfrm>
            <a:off x="0" y="2039225"/>
            <a:ext cx="4548450" cy="310427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713275" y="794675"/>
            <a:ext cx="7717500" cy="6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6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488849" y="2398525"/>
            <a:ext cx="4941900" cy="19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/>
          <p:cNvPicPr preferRelativeResize="0"/>
          <p:nvPr/>
        </p:nvPicPr>
        <p:blipFill rotWithShape="1">
          <a:blip r:embed="rId2">
            <a:alphaModFix/>
          </a:blip>
          <a:srcRect l="42976" t="8608" r="8130" b="53370"/>
          <a:stretch/>
        </p:blipFill>
        <p:spPr>
          <a:xfrm>
            <a:off x="0" y="2676375"/>
            <a:ext cx="3172500" cy="24671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1"/>
          </p:nvPr>
        </p:nvSpPr>
        <p:spPr>
          <a:xfrm>
            <a:off x="720000" y="2371726"/>
            <a:ext cx="2452500" cy="12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2"/>
          </p:nvPr>
        </p:nvSpPr>
        <p:spPr>
          <a:xfrm>
            <a:off x="3345747" y="2371726"/>
            <a:ext cx="2452500" cy="12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3"/>
          </p:nvPr>
        </p:nvSpPr>
        <p:spPr>
          <a:xfrm>
            <a:off x="5971500" y="2371726"/>
            <a:ext cx="2452500" cy="12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4"/>
          </p:nvPr>
        </p:nvSpPr>
        <p:spPr>
          <a:xfrm>
            <a:off x="720000" y="1584375"/>
            <a:ext cx="2452500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5"/>
          </p:nvPr>
        </p:nvSpPr>
        <p:spPr>
          <a:xfrm>
            <a:off x="3345753" y="1584375"/>
            <a:ext cx="2452500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6"/>
          </p:nvPr>
        </p:nvSpPr>
        <p:spPr>
          <a:xfrm>
            <a:off x="5971505" y="1584375"/>
            <a:ext cx="2452500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 rotWithShape="1">
          <a:blip r:embed="rId2">
            <a:alphaModFix/>
          </a:blip>
          <a:srcRect l="6448" t="15268" r="28413" b="40215"/>
          <a:stretch/>
        </p:blipFill>
        <p:spPr>
          <a:xfrm rot="10800000" flipH="1">
            <a:off x="4917025" y="0"/>
            <a:ext cx="4226974" cy="288857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699725" y="746220"/>
            <a:ext cx="4945800" cy="9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1"/>
          </p:nvPr>
        </p:nvSpPr>
        <p:spPr>
          <a:xfrm>
            <a:off x="699675" y="1562708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1"/>
          <p:cNvSpPr txBox="1"/>
          <p:nvPr/>
        </p:nvSpPr>
        <p:spPr>
          <a:xfrm>
            <a:off x="699675" y="3603565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Arimo"/>
                <a:ea typeface="Arimo"/>
                <a:cs typeface="Arimo"/>
                <a:sym typeface="Arimo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includes icons, infographics &amp; images by </a:t>
            </a:r>
            <a:r>
              <a:rPr lang="en" sz="10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endParaRPr sz="1000" b="1" u="sng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29903" b="55814"/>
          <a:stretch/>
        </p:blipFill>
        <p:spPr>
          <a:xfrm rot="5400000" flipH="1">
            <a:off x="-874697" y="1435725"/>
            <a:ext cx="4548450" cy="28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3"/>
          <p:cNvPicPr preferRelativeResize="0"/>
          <p:nvPr/>
        </p:nvPicPr>
        <p:blipFill rotWithShape="1">
          <a:blip r:embed="rId2">
            <a:alphaModFix/>
          </a:blip>
          <a:srcRect l="29903" b="52159"/>
          <a:stretch/>
        </p:blipFill>
        <p:spPr>
          <a:xfrm rot="-5400000" flipH="1">
            <a:off x="5317650" y="722087"/>
            <a:ext cx="4548450" cy="310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3225" y="2918300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653800"/>
            <a:ext cx="11400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r="30133" b="37834"/>
          <a:stretch/>
        </p:blipFill>
        <p:spPr>
          <a:xfrm rot="-5400000">
            <a:off x="4881376" y="235000"/>
            <a:ext cx="4533624" cy="403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subTitle" idx="1"/>
          </p:nvPr>
        </p:nvSpPr>
        <p:spPr>
          <a:xfrm>
            <a:off x="713225" y="1584375"/>
            <a:ext cx="37740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>
            <a:spLocks noGrp="1"/>
          </p:cNvSpPr>
          <p:nvPr>
            <p:ph type="pic" idx="2"/>
          </p:nvPr>
        </p:nvSpPr>
        <p:spPr>
          <a:xfrm>
            <a:off x="4650075" y="1584375"/>
            <a:ext cx="3774000" cy="1419900"/>
          </a:xfrm>
          <a:prstGeom prst="rect">
            <a:avLst/>
          </a:prstGeom>
          <a:noFill/>
          <a:ln>
            <a:noFill/>
          </a:ln>
        </p:spPr>
      </p:sp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 l="29903" b="52159"/>
          <a:stretch/>
        </p:blipFill>
        <p:spPr>
          <a:xfrm>
            <a:off x="0" y="2039225"/>
            <a:ext cx="4548450" cy="310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>
            <a:spLocks noGrp="1"/>
          </p:cNvSpPr>
          <p:nvPr>
            <p:ph type="pic" idx="3"/>
          </p:nvPr>
        </p:nvSpPr>
        <p:spPr>
          <a:xfrm>
            <a:off x="4650075" y="3184100"/>
            <a:ext cx="3774000" cy="1419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8"/>
          <p:cNvPicPr preferRelativeResize="0"/>
          <p:nvPr/>
        </p:nvPicPr>
        <p:blipFill rotWithShape="1">
          <a:blip r:embed="rId2">
            <a:alphaModFix/>
          </a:blip>
          <a:srcRect t="43938" r="58155" b="-39"/>
          <a:stretch/>
        </p:blipFill>
        <p:spPr>
          <a:xfrm>
            <a:off x="6428625" y="-1"/>
            <a:ext cx="2715374" cy="3640326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9"/>
          <p:cNvPicPr preferRelativeResize="0"/>
          <p:nvPr/>
        </p:nvPicPr>
        <p:blipFill rotWithShape="1">
          <a:blip r:embed="rId2">
            <a:alphaModFix/>
          </a:blip>
          <a:srcRect l="29903" b="52159"/>
          <a:stretch/>
        </p:blipFill>
        <p:spPr>
          <a:xfrm>
            <a:off x="0" y="2039225"/>
            <a:ext cx="4548450" cy="310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135550" y="1441675"/>
            <a:ext cx="4872900" cy="11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135550" y="2784625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l="29903" b="52159"/>
          <a:stretch/>
        </p:blipFill>
        <p:spPr>
          <a:xfrm rot="10800000">
            <a:off x="4595550" y="0"/>
            <a:ext cx="4548450" cy="3104274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754900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3" hasCustomPrompt="1"/>
          </p:nvPr>
        </p:nvSpPr>
        <p:spPr>
          <a:xfrm>
            <a:off x="713225" y="3275363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4" hasCustomPrompt="1"/>
          </p:nvPr>
        </p:nvSpPr>
        <p:spPr>
          <a:xfrm>
            <a:off x="3342325" y="1754900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5" hasCustomPrompt="1"/>
          </p:nvPr>
        </p:nvSpPr>
        <p:spPr>
          <a:xfrm>
            <a:off x="3342325" y="3275363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6" hasCustomPrompt="1"/>
          </p:nvPr>
        </p:nvSpPr>
        <p:spPr>
          <a:xfrm>
            <a:off x="5971425" y="1754900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7" hasCustomPrompt="1"/>
          </p:nvPr>
        </p:nvSpPr>
        <p:spPr>
          <a:xfrm>
            <a:off x="5971425" y="3275363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713225" y="2202258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8"/>
          </p:nvPr>
        </p:nvSpPr>
        <p:spPr>
          <a:xfrm>
            <a:off x="3342330" y="2202258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9"/>
          </p:nvPr>
        </p:nvSpPr>
        <p:spPr>
          <a:xfrm>
            <a:off x="5971427" y="2202258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3"/>
          </p:nvPr>
        </p:nvSpPr>
        <p:spPr>
          <a:xfrm>
            <a:off x="713225" y="3722800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4"/>
          </p:nvPr>
        </p:nvSpPr>
        <p:spPr>
          <a:xfrm>
            <a:off x="3342330" y="3722800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5"/>
          </p:nvPr>
        </p:nvSpPr>
        <p:spPr>
          <a:xfrm>
            <a:off x="5971427" y="3722800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2">
            <a:alphaModFix/>
          </a:blip>
          <a:srcRect l="29903" b="52159"/>
          <a:stretch/>
        </p:blipFill>
        <p:spPr>
          <a:xfrm rot="-5400000" flipH="1">
            <a:off x="5317650" y="722087"/>
            <a:ext cx="4548450" cy="310427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Outfit"/>
              <a:buNone/>
              <a:defRPr sz="26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1" r:id="rId9"/>
    <p:sldLayoutId id="2147483663" r:id="rId10"/>
    <p:sldLayoutId id="2147483664" r:id="rId11"/>
    <p:sldLayoutId id="2147483665" r:id="rId12"/>
    <p:sldLayoutId id="2147483667" r:id="rId13"/>
    <p:sldLayoutId id="2147483668" r:id="rId14"/>
    <p:sldLayoutId id="2147483669" r:id="rId15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>
            <a:spLocks noGrp="1"/>
          </p:cNvSpPr>
          <p:nvPr>
            <p:ph type="ctrTitle"/>
          </p:nvPr>
        </p:nvSpPr>
        <p:spPr>
          <a:xfrm>
            <a:off x="713225" y="307200"/>
            <a:ext cx="7717500" cy="92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Catch-An-Eye</a:t>
            </a:r>
            <a:endParaRPr dirty="0"/>
          </a:p>
        </p:txBody>
      </p:sp>
      <p:sp>
        <p:nvSpPr>
          <p:cNvPr id="130" name="Google Shape;130;p28"/>
          <p:cNvSpPr txBox="1">
            <a:spLocks noGrp="1"/>
          </p:cNvSpPr>
          <p:nvPr>
            <p:ph type="subTitle" idx="1"/>
          </p:nvPr>
        </p:nvSpPr>
        <p:spPr>
          <a:xfrm>
            <a:off x="713225" y="4582684"/>
            <a:ext cx="77175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 smtClean="0"/>
              <a:t>Proyect</a:t>
            </a:r>
            <a:r>
              <a:rPr lang="es-MX" dirty="0" smtClean="0"/>
              <a:t> </a:t>
            </a:r>
            <a:r>
              <a:rPr lang="es-MX" dirty="0" err="1" smtClean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developed</a:t>
            </a:r>
            <a:r>
              <a:rPr lang="es-MX" dirty="0" smtClean="0"/>
              <a:t> </a:t>
            </a:r>
            <a:r>
              <a:rPr lang="es-MX" dirty="0" err="1" smtClean="0"/>
              <a:t>by</a:t>
            </a:r>
            <a:r>
              <a:rPr lang="es-MX" dirty="0" smtClean="0"/>
              <a:t> </a:t>
            </a:r>
            <a:r>
              <a:rPr lang="es-MX" dirty="0"/>
              <a:t>Jeronimo Romero </a:t>
            </a:r>
            <a:r>
              <a:rPr lang="es-MX" dirty="0" smtClean="0"/>
              <a:t>and Juan Ignacio </a:t>
            </a:r>
            <a:r>
              <a:rPr lang="es-MX" dirty="0"/>
              <a:t>Zullo</a:t>
            </a:r>
            <a:endParaRPr dirty="0"/>
          </a:p>
        </p:txBody>
      </p:sp>
      <p:cxnSp>
        <p:nvCxnSpPr>
          <p:cNvPr id="131" name="Google Shape;131;p28"/>
          <p:cNvCxnSpPr/>
          <p:nvPr/>
        </p:nvCxnSpPr>
        <p:spPr>
          <a:xfrm>
            <a:off x="713225" y="1123558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60;p30">
            <a:extLst>
              <a:ext uri="{FF2B5EF4-FFF2-40B4-BE49-F238E27FC236}">
                <a16:creationId xmlns:a16="http://schemas.microsoft.com/office/drawing/2014/main" id="{DA82C33D-2759-26E1-4F98-DC60C26ED485}"/>
              </a:ext>
            </a:extLst>
          </p:cNvPr>
          <p:cNvSpPr txBox="1">
            <a:spLocks/>
          </p:cNvSpPr>
          <p:nvPr/>
        </p:nvSpPr>
        <p:spPr>
          <a:xfrm>
            <a:off x="3047534" y="1652731"/>
            <a:ext cx="3048881" cy="7353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AR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es-AR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AR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s-AR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A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CATCH-AN-EYE?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789AF96-C8DC-4053-490A-A29B87A3C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629" y="2158251"/>
            <a:ext cx="3198742" cy="21324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755899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Face Mesh (Landmarks)</a:t>
            </a:r>
            <a:endParaRPr dirty="0"/>
          </a:p>
        </p:txBody>
      </p:sp>
      <p:sp>
        <p:nvSpPr>
          <p:cNvPr id="182" name="Google Shape;182;p33"/>
          <p:cNvSpPr txBox="1">
            <a:spLocks noGrp="1"/>
          </p:cNvSpPr>
          <p:nvPr>
            <p:ph type="subTitle" idx="1"/>
          </p:nvPr>
        </p:nvSpPr>
        <p:spPr>
          <a:xfrm>
            <a:off x="720000" y="1711965"/>
            <a:ext cx="1760930" cy="30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SzPts val="1100"/>
              <a:buFontTx/>
              <a:buChar char="♦"/>
            </a:pPr>
            <a:r>
              <a:rPr lang="es-MX" dirty="0" err="1" smtClean="0"/>
              <a:t>Pointer’s</a:t>
            </a:r>
            <a:r>
              <a:rPr lang="es-MX" dirty="0" smtClean="0"/>
              <a:t> </a:t>
            </a:r>
            <a:r>
              <a:rPr lang="es-MX" dirty="0" err="1" smtClean="0"/>
              <a:t>Movement</a:t>
            </a:r>
            <a:r>
              <a:rPr lang="es-MX" dirty="0" smtClean="0"/>
              <a:t> (</a:t>
            </a:r>
            <a:r>
              <a:rPr lang="es-MX" dirty="0" err="1" smtClean="0"/>
              <a:t>Nose</a:t>
            </a:r>
            <a:r>
              <a:rPr lang="es-MX" dirty="0" smtClean="0"/>
              <a:t>)</a:t>
            </a:r>
          </a:p>
          <a:p>
            <a:pPr marL="171450" indent="-171450">
              <a:buSzPts val="1100"/>
              <a:buFont typeface="Arimo" panose="020B0604020202020204" charset="0"/>
              <a:buChar char="♦"/>
            </a:pPr>
            <a:endParaRPr lang="es-MX" dirty="0" smtClean="0"/>
          </a:p>
          <a:p>
            <a:pPr marL="171450" indent="-171450">
              <a:buSzPts val="1100"/>
              <a:buFont typeface="Arimo" panose="020B0604020202020204" charset="0"/>
              <a:buChar char="♦"/>
            </a:pPr>
            <a:r>
              <a:rPr lang="es-MX" dirty="0" err="1" smtClean="0"/>
              <a:t>Clicks</a:t>
            </a:r>
            <a:r>
              <a:rPr lang="es-MX" dirty="0" smtClean="0"/>
              <a:t> (</a:t>
            </a:r>
            <a:r>
              <a:rPr lang="es-MX" dirty="0" err="1" smtClean="0"/>
              <a:t>Wink</a:t>
            </a:r>
            <a:r>
              <a:rPr lang="es-MX" dirty="0" smtClean="0"/>
              <a:t>)</a:t>
            </a:r>
          </a:p>
          <a:p>
            <a:pPr marL="171450" indent="-171450">
              <a:buSzPts val="1100"/>
              <a:buFont typeface="Arimo" panose="020B0604020202020204" charset="0"/>
              <a:buChar char="♦"/>
            </a:pPr>
            <a:endParaRPr lang="es-MX" dirty="0" smtClean="0"/>
          </a:p>
          <a:p>
            <a:pPr marL="171450" indent="-171450">
              <a:buSzPts val="1100"/>
              <a:buFont typeface="Arimo" panose="020B0604020202020204" charset="0"/>
              <a:buChar char="♦"/>
            </a:pPr>
            <a:r>
              <a:rPr lang="es-MX" dirty="0" smtClean="0"/>
              <a:t>Scroll (</a:t>
            </a:r>
            <a:r>
              <a:rPr lang="es-MX" dirty="0" err="1" smtClean="0"/>
              <a:t>Both</a:t>
            </a:r>
            <a:r>
              <a:rPr lang="es-MX" dirty="0" smtClean="0"/>
              <a:t> </a:t>
            </a:r>
            <a:r>
              <a:rPr lang="es-MX" dirty="0" err="1" smtClean="0"/>
              <a:t>eyes</a:t>
            </a:r>
            <a:r>
              <a:rPr lang="es-MX" dirty="0" smtClean="0"/>
              <a:t>)</a:t>
            </a:r>
          </a:p>
          <a:p>
            <a:pPr marL="171450" indent="-171450">
              <a:buSzPts val="1100"/>
              <a:buFont typeface="Arimo" panose="020B0604020202020204" charset="0"/>
              <a:buChar char="♦"/>
            </a:pPr>
            <a:endParaRPr lang="es-MX" dirty="0" smtClean="0"/>
          </a:p>
          <a:p>
            <a:pPr marL="171450" indent="-171450">
              <a:buSzPts val="1100"/>
              <a:buFont typeface="Arimo" panose="020B0604020202020204" charset="0"/>
              <a:buChar char="♦"/>
            </a:pPr>
            <a:r>
              <a:rPr lang="es-MX" dirty="0" smtClean="0"/>
              <a:t>Drag (</a:t>
            </a:r>
            <a:r>
              <a:rPr lang="es-MX" dirty="0" err="1" smtClean="0"/>
              <a:t>Sustained</a:t>
            </a:r>
            <a:r>
              <a:rPr lang="es-MX" dirty="0" smtClean="0"/>
              <a:t> </a:t>
            </a:r>
            <a:r>
              <a:rPr lang="es-MX" dirty="0" err="1" smtClean="0"/>
              <a:t>Wink</a:t>
            </a:r>
            <a:r>
              <a:rPr lang="es-MX" dirty="0" smtClean="0"/>
              <a:t>)</a:t>
            </a:r>
          </a:p>
          <a:p>
            <a:pPr marL="171450" indent="-171450">
              <a:buSzPts val="1100"/>
              <a:buFont typeface="Arimo" panose="020B0604020202020204" charset="0"/>
              <a:buChar char="♦"/>
            </a:pPr>
            <a:endParaRPr dirty="0"/>
          </a:p>
        </p:txBody>
      </p:sp>
      <p:cxnSp>
        <p:nvCxnSpPr>
          <p:cNvPr id="183" name="Google Shape;183;p33"/>
          <p:cNvCxnSpPr/>
          <p:nvPr/>
        </p:nvCxnSpPr>
        <p:spPr>
          <a:xfrm>
            <a:off x="713250" y="127957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Marcador de posición de imagen 2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8" b="10008"/>
          <a:stretch>
            <a:fillRect/>
          </a:stretch>
        </p:blipFill>
        <p:spPr>
          <a:xfrm>
            <a:off x="2685000" y="1711965"/>
            <a:ext cx="3774000" cy="3019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Google Shape;182;p33"/>
          <p:cNvSpPr txBox="1">
            <a:spLocks/>
          </p:cNvSpPr>
          <p:nvPr/>
        </p:nvSpPr>
        <p:spPr>
          <a:xfrm>
            <a:off x="6663070" y="1711965"/>
            <a:ext cx="176093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r">
              <a:buSzPts val="1100"/>
              <a:buFont typeface="Arial"/>
              <a:buNone/>
            </a:pPr>
            <a:r>
              <a:rPr lang="es-MX" dirty="0" smtClean="0"/>
              <a:t>478 </a:t>
            </a:r>
            <a:r>
              <a:rPr lang="es-MX" dirty="0" err="1" smtClean="0"/>
              <a:t>points</a:t>
            </a:r>
            <a:r>
              <a:rPr lang="es-MX" dirty="0" smtClean="0"/>
              <a:t> </a:t>
            </a:r>
            <a:r>
              <a:rPr lang="es-MX" dirty="0" err="1" smtClean="0"/>
              <a:t>located</a:t>
            </a:r>
            <a:r>
              <a:rPr lang="es-MX" dirty="0" smtClean="0"/>
              <a:t> </a:t>
            </a:r>
            <a:r>
              <a:rPr lang="es-MX" dirty="0" err="1" smtClean="0"/>
              <a:t>all</a:t>
            </a:r>
            <a:r>
              <a:rPr lang="es-MX" dirty="0" smtClean="0"/>
              <a:t> </a:t>
            </a:r>
            <a:r>
              <a:rPr lang="es-MX" dirty="0" err="1" smtClean="0"/>
              <a:t>over</a:t>
            </a:r>
            <a:r>
              <a:rPr lang="es-MX" dirty="0" smtClean="0"/>
              <a:t> </a:t>
            </a:r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face</a:t>
            </a:r>
            <a:r>
              <a:rPr lang="es-MX" dirty="0" smtClean="0"/>
              <a:t>, </a:t>
            </a:r>
            <a:r>
              <a:rPr lang="es-MX" dirty="0" err="1" smtClean="0"/>
              <a:t>especially</a:t>
            </a:r>
            <a:r>
              <a:rPr lang="es-MX" dirty="0" smtClean="0"/>
              <a:t> </a:t>
            </a:r>
            <a:r>
              <a:rPr lang="es-MX" dirty="0" err="1" smtClean="0"/>
              <a:t>on</a:t>
            </a:r>
            <a:r>
              <a:rPr lang="es-MX" dirty="0" smtClean="0"/>
              <a:t> </a:t>
            </a:r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nose</a:t>
            </a:r>
            <a:r>
              <a:rPr lang="es-MX" dirty="0" smtClean="0"/>
              <a:t>, </a:t>
            </a:r>
            <a:r>
              <a:rPr lang="es-MX" dirty="0" err="1" smtClean="0"/>
              <a:t>eyes</a:t>
            </a:r>
            <a:r>
              <a:rPr lang="es-MX" dirty="0" smtClean="0"/>
              <a:t> and </a:t>
            </a:r>
            <a:r>
              <a:rPr lang="es-MX" dirty="0" err="1" smtClean="0"/>
              <a:t>mouth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48372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Important Dependencies</a:t>
            </a:r>
            <a:endParaRPr dirty="0"/>
          </a:p>
        </p:txBody>
      </p:sp>
      <p:cxnSp>
        <p:nvCxnSpPr>
          <p:cNvPr id="183" name="Google Shape;183;p33"/>
          <p:cNvCxnSpPr/>
          <p:nvPr/>
        </p:nvCxnSpPr>
        <p:spPr>
          <a:xfrm>
            <a:off x="713250" y="127957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5125980" y="1711964"/>
            <a:ext cx="3298020" cy="3153711"/>
          </a:xfrm>
        </p:spPr>
        <p:txBody>
          <a:bodyPr/>
          <a:lstStyle/>
          <a:p>
            <a:pPr marL="152400" indent="0">
              <a:buNone/>
            </a:pPr>
            <a:r>
              <a:rPr lang="es-AR" dirty="0" err="1" smtClean="0"/>
              <a:t>For</a:t>
            </a:r>
            <a:r>
              <a:rPr lang="es-AR" dirty="0" smtClean="0"/>
              <a:t> </a:t>
            </a:r>
            <a:r>
              <a:rPr lang="es-AR" dirty="0" err="1" smtClean="0"/>
              <a:t>this</a:t>
            </a:r>
            <a:r>
              <a:rPr lang="es-AR" dirty="0" smtClean="0"/>
              <a:t> Project </a:t>
            </a:r>
            <a:r>
              <a:rPr lang="es-AR" dirty="0" err="1" smtClean="0"/>
              <a:t>we</a:t>
            </a:r>
            <a:r>
              <a:rPr lang="es-AR" dirty="0" smtClean="0"/>
              <a:t> </a:t>
            </a:r>
            <a:r>
              <a:rPr lang="es-AR" dirty="0" err="1" smtClean="0"/>
              <a:t>used</a:t>
            </a:r>
            <a:r>
              <a:rPr lang="es-AR" dirty="0" smtClean="0"/>
              <a:t> </a:t>
            </a:r>
            <a:r>
              <a:rPr lang="es-AR" dirty="0" err="1" smtClean="0"/>
              <a:t>many</a:t>
            </a:r>
            <a:r>
              <a:rPr lang="es-AR" dirty="0" smtClean="0"/>
              <a:t> </a:t>
            </a:r>
            <a:r>
              <a:rPr lang="es-AR" dirty="0" err="1" smtClean="0"/>
              <a:t>dependencies</a:t>
            </a:r>
            <a:r>
              <a:rPr lang="es-AR" dirty="0" smtClean="0"/>
              <a:t> </a:t>
            </a:r>
            <a:r>
              <a:rPr lang="es-AR" dirty="0" err="1" smtClean="0"/>
              <a:t>for</a:t>
            </a:r>
            <a:r>
              <a:rPr lang="es-AR" dirty="0" smtClean="0"/>
              <a:t> </a:t>
            </a:r>
            <a:r>
              <a:rPr lang="es-AR" dirty="0" err="1" smtClean="0"/>
              <a:t>various</a:t>
            </a:r>
            <a:r>
              <a:rPr lang="es-AR" dirty="0" smtClean="0"/>
              <a:t> áreas </a:t>
            </a:r>
            <a:r>
              <a:rPr lang="es-AR" dirty="0" err="1" smtClean="0"/>
              <a:t>such</a:t>
            </a:r>
            <a:r>
              <a:rPr lang="es-AR" dirty="0" smtClean="0"/>
              <a:t> as </a:t>
            </a:r>
            <a:r>
              <a:rPr lang="es-AR" dirty="0" err="1" smtClean="0"/>
              <a:t>calculation</a:t>
            </a:r>
            <a:r>
              <a:rPr lang="es-AR" dirty="0" smtClean="0"/>
              <a:t>, </a:t>
            </a:r>
            <a:r>
              <a:rPr lang="es-AR" dirty="0" err="1" smtClean="0"/>
              <a:t>rendering</a:t>
            </a:r>
            <a:r>
              <a:rPr lang="es-AR" dirty="0" smtClean="0"/>
              <a:t>, </a:t>
            </a:r>
            <a:r>
              <a:rPr lang="es-AR" dirty="0" err="1" smtClean="0"/>
              <a:t>compatibility</a:t>
            </a:r>
            <a:r>
              <a:rPr lang="es-AR" dirty="0" smtClean="0"/>
              <a:t>, </a:t>
            </a:r>
            <a:r>
              <a:rPr lang="es-AR" dirty="0" err="1" smtClean="0"/>
              <a:t>among</a:t>
            </a:r>
            <a:r>
              <a:rPr lang="es-AR" dirty="0" smtClean="0"/>
              <a:t> </a:t>
            </a:r>
            <a:r>
              <a:rPr lang="es-AR" dirty="0" err="1" smtClean="0"/>
              <a:t>others</a:t>
            </a:r>
            <a:r>
              <a:rPr lang="es-AR" dirty="0" smtClean="0"/>
              <a:t>:</a:t>
            </a:r>
          </a:p>
          <a:p>
            <a:pPr marL="152400" indent="0">
              <a:buNone/>
            </a:pPr>
            <a:endParaRPr lang="es-AR" dirty="0" smtClean="0"/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s-AR" dirty="0" err="1" smtClean="0"/>
              <a:t>Mediapipe</a:t>
            </a:r>
            <a:r>
              <a:rPr lang="es-AR" dirty="0" smtClean="0"/>
              <a:t> (</a:t>
            </a:r>
            <a:r>
              <a:rPr lang="es-AR" dirty="0" err="1" smtClean="0"/>
              <a:t>Rendering</a:t>
            </a:r>
            <a:r>
              <a:rPr lang="es-AR" dirty="0" smtClean="0"/>
              <a:t>)</a:t>
            </a:r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s-AR" dirty="0" smtClean="0"/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s-AR" dirty="0" smtClean="0"/>
              <a:t>OpenCV (</a:t>
            </a:r>
            <a:r>
              <a:rPr lang="es-AR" dirty="0" err="1" smtClean="0"/>
              <a:t>Compatibility</a:t>
            </a:r>
            <a:r>
              <a:rPr lang="es-AR" dirty="0" smtClean="0"/>
              <a:t>)</a:t>
            </a:r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s-AR" dirty="0" smtClean="0"/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s-AR" dirty="0" err="1"/>
              <a:t>PyAutoGUI</a:t>
            </a:r>
            <a:r>
              <a:rPr lang="es-AR" dirty="0"/>
              <a:t> (</a:t>
            </a:r>
            <a:r>
              <a:rPr lang="es-AR" dirty="0" err="1"/>
              <a:t>Compatibility</a:t>
            </a:r>
            <a:r>
              <a:rPr lang="es-AR" dirty="0"/>
              <a:t>)</a:t>
            </a:r>
            <a:endParaRPr lang="es-AR" dirty="0" smtClean="0"/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s-AR" dirty="0" smtClean="0"/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s-AR" dirty="0" err="1" smtClean="0"/>
              <a:t>NumPy</a:t>
            </a:r>
            <a:r>
              <a:rPr lang="es-AR" dirty="0" smtClean="0"/>
              <a:t> (</a:t>
            </a:r>
            <a:r>
              <a:rPr lang="es-AR" dirty="0" err="1" smtClean="0"/>
              <a:t>Calculation</a:t>
            </a:r>
            <a:r>
              <a:rPr lang="es-AR" dirty="0" smtClean="0"/>
              <a:t>)</a:t>
            </a:r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s-AR" dirty="0" smtClean="0"/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s-AR" dirty="0" err="1" smtClean="0"/>
              <a:t>One</a:t>
            </a:r>
            <a:r>
              <a:rPr lang="es-AR" dirty="0" smtClean="0"/>
              <a:t>-Euro </a:t>
            </a:r>
            <a:r>
              <a:rPr lang="es-AR" dirty="0" err="1" smtClean="0"/>
              <a:t>Filter</a:t>
            </a:r>
            <a:r>
              <a:rPr lang="es-AR" dirty="0"/>
              <a:t> (</a:t>
            </a:r>
            <a:r>
              <a:rPr lang="es-AR" dirty="0" err="1"/>
              <a:t>Calculation</a:t>
            </a:r>
            <a:r>
              <a:rPr lang="es-AR" dirty="0"/>
              <a:t>)</a:t>
            </a:r>
            <a:endParaRPr lang="es-AR" dirty="0" smtClean="0"/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s-AR" dirty="0" smtClean="0"/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6" name="Marcador de posición de imagen 5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615" y="1719525"/>
            <a:ext cx="1440000" cy="14400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50" y="1707753"/>
            <a:ext cx="1440000" cy="14400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433" y="3159525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3370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5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2" dur="indefinite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25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>
            <a:spLocks noGrp="1"/>
          </p:cNvSpPr>
          <p:nvPr>
            <p:ph type="title"/>
          </p:nvPr>
        </p:nvSpPr>
        <p:spPr>
          <a:xfrm>
            <a:off x="713225" y="2918300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Testing </a:t>
            </a:r>
            <a:r>
              <a:rPr lang="es-ES" dirty="0" smtClean="0"/>
              <a:t>&amp; Feedback</a:t>
            </a:r>
            <a:endParaRPr lang="es-ES" dirty="0"/>
          </a:p>
        </p:txBody>
      </p:sp>
      <p:sp>
        <p:nvSpPr>
          <p:cNvPr id="167" name="Google Shape;167;p31"/>
          <p:cNvSpPr txBox="1">
            <a:spLocks noGrp="1"/>
          </p:cNvSpPr>
          <p:nvPr>
            <p:ph type="title" idx="2"/>
          </p:nvPr>
        </p:nvSpPr>
        <p:spPr>
          <a:xfrm>
            <a:off x="713225" y="1653800"/>
            <a:ext cx="1214812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cxnSp>
        <p:nvCxnSpPr>
          <p:cNvPr id="168" name="Google Shape;168;p31"/>
          <p:cNvCxnSpPr/>
          <p:nvPr/>
        </p:nvCxnSpPr>
        <p:spPr>
          <a:xfrm>
            <a:off x="713225" y="4604000"/>
            <a:ext cx="7684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31"/>
          <p:cNvCxnSpPr/>
          <p:nvPr/>
        </p:nvCxnSpPr>
        <p:spPr>
          <a:xfrm>
            <a:off x="713225" y="2744000"/>
            <a:ext cx="1140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406705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Testing Stretegy</a:t>
            </a:r>
            <a:endParaRPr dirty="0"/>
          </a:p>
        </p:txBody>
      </p:sp>
      <p:cxnSp>
        <p:nvCxnSpPr>
          <p:cNvPr id="183" name="Google Shape;183;p33"/>
          <p:cNvCxnSpPr/>
          <p:nvPr/>
        </p:nvCxnSpPr>
        <p:spPr>
          <a:xfrm>
            <a:off x="713250" y="127957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CuadroTexto 11"/>
          <p:cNvSpPr txBox="1"/>
          <p:nvPr/>
        </p:nvSpPr>
        <p:spPr>
          <a:xfrm>
            <a:off x="874353" y="1818223"/>
            <a:ext cx="2469548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s-AR" dirty="0" err="1" smtClean="0">
                <a:latin typeface="Bahnschrift" panose="020B0502040204020203" pitchFamily="34" charset="0"/>
              </a:rPr>
              <a:t>Main</a:t>
            </a:r>
            <a:r>
              <a:rPr lang="es-AR" dirty="0" smtClean="0">
                <a:latin typeface="Bahnschrift" panose="020B0502040204020203" pitchFamily="34" charset="0"/>
              </a:rPr>
              <a:t> </a:t>
            </a:r>
            <a:r>
              <a:rPr lang="es-AR" dirty="0" err="1">
                <a:latin typeface="Bahnschrift" panose="020B0502040204020203" pitchFamily="34" charset="0"/>
              </a:rPr>
              <a:t>F</a:t>
            </a:r>
            <a:r>
              <a:rPr lang="es-AR" dirty="0" err="1" smtClean="0">
                <a:latin typeface="Bahnschrift" panose="020B0502040204020203" pitchFamily="34" charset="0"/>
              </a:rPr>
              <a:t>unctions</a:t>
            </a:r>
            <a:endParaRPr lang="es-AR" dirty="0">
              <a:latin typeface="Bahnschrift" panose="020B0502040204020203" pitchFamily="34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874353" y="2484031"/>
            <a:ext cx="2469548" cy="5232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s-AR" dirty="0" smtClean="0">
                <a:latin typeface="Bahnschrift" panose="020B0502040204020203" pitchFamily="34" charset="0"/>
              </a:rPr>
              <a:t>Performance in </a:t>
            </a:r>
            <a:r>
              <a:rPr lang="es-AR" dirty="0" err="1">
                <a:latin typeface="Bahnschrift" panose="020B0502040204020203" pitchFamily="34" charset="0"/>
              </a:rPr>
              <a:t>D</a:t>
            </a:r>
            <a:r>
              <a:rPr lang="es-AR" dirty="0" err="1" smtClean="0">
                <a:latin typeface="Bahnschrift" panose="020B0502040204020203" pitchFamily="34" charset="0"/>
              </a:rPr>
              <a:t>ifferents</a:t>
            </a:r>
            <a:r>
              <a:rPr lang="es-AR" dirty="0" smtClean="0">
                <a:latin typeface="Bahnschrift" panose="020B0502040204020203" pitchFamily="34" charset="0"/>
              </a:rPr>
              <a:t> </a:t>
            </a:r>
            <a:r>
              <a:rPr lang="es-AR" dirty="0" err="1">
                <a:latin typeface="Bahnschrift" panose="020B0502040204020203" pitchFamily="34" charset="0"/>
              </a:rPr>
              <a:t>C</a:t>
            </a:r>
            <a:r>
              <a:rPr lang="es-AR" dirty="0" err="1" smtClean="0">
                <a:latin typeface="Bahnschrift" panose="020B0502040204020203" pitchFamily="34" charset="0"/>
              </a:rPr>
              <a:t>omputers</a:t>
            </a:r>
            <a:endParaRPr lang="es-AR" dirty="0">
              <a:latin typeface="Bahnschrift" panose="020B0502040204020203" pitchFamily="34" charset="0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874353" y="3365282"/>
            <a:ext cx="2469548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s-AR" dirty="0" err="1" smtClean="0">
                <a:latin typeface="Bahnschrift" panose="020B0502040204020203" pitchFamily="34" charset="0"/>
              </a:rPr>
              <a:t>Ability</a:t>
            </a:r>
            <a:r>
              <a:rPr lang="es-AR" dirty="0" smtClean="0">
                <a:latin typeface="Bahnschrift" panose="020B0502040204020203" pitchFamily="34" charset="0"/>
              </a:rPr>
              <a:t> to be </a:t>
            </a:r>
            <a:r>
              <a:rPr lang="es-AR" dirty="0" err="1">
                <a:latin typeface="Bahnschrift" panose="020B0502040204020203" pitchFamily="34" charset="0"/>
              </a:rPr>
              <a:t>I</a:t>
            </a:r>
            <a:r>
              <a:rPr lang="es-AR" dirty="0" err="1" smtClean="0">
                <a:latin typeface="Bahnschrift" panose="020B0502040204020203" pitchFamily="34" charset="0"/>
              </a:rPr>
              <a:t>ntuitive</a:t>
            </a:r>
            <a:endParaRPr lang="es-AR" dirty="0">
              <a:latin typeface="Bahnschrift" panose="020B0502040204020203" pitchFamily="34" charset="0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874353" y="4031090"/>
            <a:ext cx="2469548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s-AR" dirty="0" err="1" smtClean="0">
                <a:latin typeface="Bahnschrift" panose="020B0502040204020203" pitchFamily="34" charset="0"/>
              </a:rPr>
              <a:t>Continuous</a:t>
            </a:r>
            <a:r>
              <a:rPr lang="es-AR" dirty="0" smtClean="0">
                <a:latin typeface="Bahnschrift" panose="020B0502040204020203" pitchFamily="34" charset="0"/>
              </a:rPr>
              <a:t>/</a:t>
            </a:r>
            <a:r>
              <a:rPr lang="es-AR" dirty="0" err="1" smtClean="0">
                <a:latin typeface="Bahnschrift" panose="020B0502040204020203" pitchFamily="34" charset="0"/>
              </a:rPr>
              <a:t>Daily</a:t>
            </a:r>
            <a:r>
              <a:rPr lang="es-AR" dirty="0" smtClean="0">
                <a:latin typeface="Bahnschrift" panose="020B0502040204020203" pitchFamily="34" charset="0"/>
              </a:rPr>
              <a:t> Use</a:t>
            </a:r>
            <a:endParaRPr lang="es-AR" dirty="0">
              <a:latin typeface="Bahnschrift" panose="020B0502040204020203" pitchFamily="34" charset="0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5961202" y="1818222"/>
            <a:ext cx="2469548" cy="307777"/>
          </a:xfrm>
          <a:prstGeom prst="rect">
            <a:avLst/>
          </a:prstGeom>
          <a:solidFill>
            <a:srgbClr val="FC9A92"/>
          </a:solidFill>
          <a:ln w="19050">
            <a:solidFill>
              <a:srgbClr val="FA3D2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s-AR" dirty="0" err="1" smtClean="0">
                <a:latin typeface="Bahnschrift" panose="020B0502040204020203" pitchFamily="34" charset="0"/>
              </a:rPr>
              <a:t>Unexpected</a:t>
            </a:r>
            <a:r>
              <a:rPr lang="es-AR" dirty="0" smtClean="0">
                <a:latin typeface="Bahnschrift" panose="020B0502040204020203" pitchFamily="34" charset="0"/>
              </a:rPr>
              <a:t> </a:t>
            </a:r>
            <a:r>
              <a:rPr lang="es-AR" dirty="0" err="1" smtClean="0">
                <a:latin typeface="Bahnschrift" panose="020B0502040204020203" pitchFamily="34" charset="0"/>
              </a:rPr>
              <a:t>Behavior</a:t>
            </a:r>
            <a:endParaRPr lang="es-AR" dirty="0">
              <a:latin typeface="Bahnschrift" panose="020B0502040204020203" pitchFamily="34" charset="0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5954452" y="2586102"/>
            <a:ext cx="2469548" cy="307777"/>
          </a:xfrm>
          <a:prstGeom prst="rect">
            <a:avLst/>
          </a:prstGeom>
          <a:solidFill>
            <a:srgbClr val="FC9A92"/>
          </a:solidFill>
          <a:ln w="19050">
            <a:solidFill>
              <a:srgbClr val="FA3D2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s-AR" dirty="0" smtClean="0">
                <a:latin typeface="Bahnschrift" panose="020B0502040204020203" pitchFamily="34" charset="0"/>
              </a:rPr>
              <a:t>Poor </a:t>
            </a:r>
            <a:r>
              <a:rPr lang="es-AR" dirty="0" err="1" smtClean="0">
                <a:latin typeface="Bahnschrift" panose="020B0502040204020203" pitchFamily="34" charset="0"/>
              </a:rPr>
              <a:t>Code</a:t>
            </a:r>
            <a:r>
              <a:rPr lang="es-AR" dirty="0" smtClean="0">
                <a:latin typeface="Bahnschrift" panose="020B0502040204020203" pitchFamily="34" charset="0"/>
              </a:rPr>
              <a:t> </a:t>
            </a:r>
            <a:r>
              <a:rPr lang="es-AR" dirty="0" err="1" smtClean="0">
                <a:latin typeface="Bahnschrift" panose="020B0502040204020203" pitchFamily="34" charset="0"/>
              </a:rPr>
              <a:t>Optimization</a:t>
            </a:r>
            <a:endParaRPr lang="es-AR" dirty="0">
              <a:latin typeface="Bahnschrift" panose="020B0502040204020203" pitchFamily="34" charset="0"/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5961202" y="3365282"/>
            <a:ext cx="2469548" cy="307777"/>
          </a:xfrm>
          <a:prstGeom prst="rect">
            <a:avLst/>
          </a:prstGeom>
          <a:solidFill>
            <a:srgbClr val="FC9A92"/>
          </a:solidFill>
          <a:ln w="19050">
            <a:solidFill>
              <a:srgbClr val="FA3D2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s-AR" dirty="0" err="1" smtClean="0">
                <a:latin typeface="Bahnschrift" panose="020B0502040204020203" pitchFamily="34" charset="0"/>
              </a:rPr>
              <a:t>Confusing</a:t>
            </a:r>
            <a:r>
              <a:rPr lang="es-AR" dirty="0" smtClean="0">
                <a:latin typeface="Bahnschrift" panose="020B0502040204020203" pitchFamily="34" charset="0"/>
              </a:rPr>
              <a:t> </a:t>
            </a:r>
            <a:r>
              <a:rPr lang="es-AR" dirty="0" err="1" smtClean="0">
                <a:latin typeface="Bahnschrift" panose="020B0502040204020203" pitchFamily="34" charset="0"/>
              </a:rPr>
              <a:t>Instructions</a:t>
            </a:r>
            <a:endParaRPr lang="es-AR" dirty="0">
              <a:latin typeface="Bahnschrift" panose="020B0502040204020203" pitchFamily="34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5954452" y="4031089"/>
            <a:ext cx="2469548" cy="307777"/>
          </a:xfrm>
          <a:prstGeom prst="rect">
            <a:avLst/>
          </a:prstGeom>
          <a:solidFill>
            <a:srgbClr val="FC9A92"/>
          </a:solidFill>
          <a:ln w="19050">
            <a:solidFill>
              <a:srgbClr val="FA3D2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s-AR" dirty="0" err="1" smtClean="0">
                <a:latin typeface="Bahnschrift" panose="020B0502040204020203" pitchFamily="34" charset="0"/>
              </a:rPr>
              <a:t>Situational</a:t>
            </a:r>
            <a:r>
              <a:rPr lang="es-AR" dirty="0" smtClean="0">
                <a:latin typeface="Bahnschrift" panose="020B0502040204020203" pitchFamily="34" charset="0"/>
              </a:rPr>
              <a:t> </a:t>
            </a:r>
            <a:r>
              <a:rPr lang="es-AR" dirty="0" err="1" smtClean="0">
                <a:latin typeface="Bahnschrift" panose="020B0502040204020203" pitchFamily="34" charset="0"/>
              </a:rPr>
              <a:t>Errors</a:t>
            </a:r>
            <a:endParaRPr lang="es-AR" dirty="0">
              <a:latin typeface="Bahnschrift" panose="020B0502040204020203" pitchFamily="34" charset="0"/>
            </a:endParaRPr>
          </a:p>
        </p:txBody>
      </p:sp>
      <p:cxnSp>
        <p:nvCxnSpPr>
          <p:cNvPr id="16" name="Conector recto de flecha 15"/>
          <p:cNvCxnSpPr>
            <a:stCxn id="12" idx="3"/>
            <a:endCxn id="22" idx="1"/>
          </p:cNvCxnSpPr>
          <p:nvPr/>
        </p:nvCxnSpPr>
        <p:spPr>
          <a:xfrm flipV="1">
            <a:off x="3343901" y="1972111"/>
            <a:ext cx="2617301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>
            <a:stCxn id="17" idx="3"/>
            <a:endCxn id="23" idx="1"/>
          </p:cNvCxnSpPr>
          <p:nvPr/>
        </p:nvCxnSpPr>
        <p:spPr>
          <a:xfrm flipV="1">
            <a:off x="3343901" y="2739991"/>
            <a:ext cx="2610551" cy="56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ector recto de flecha 30"/>
          <p:cNvCxnSpPr>
            <a:stCxn id="18" idx="3"/>
            <a:endCxn id="24" idx="1"/>
          </p:cNvCxnSpPr>
          <p:nvPr/>
        </p:nvCxnSpPr>
        <p:spPr>
          <a:xfrm>
            <a:off x="3343901" y="3519171"/>
            <a:ext cx="261730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onector recto de flecha 33"/>
          <p:cNvCxnSpPr>
            <a:stCxn id="19" idx="3"/>
            <a:endCxn id="25" idx="1"/>
          </p:cNvCxnSpPr>
          <p:nvPr/>
        </p:nvCxnSpPr>
        <p:spPr>
          <a:xfrm flipV="1">
            <a:off x="3343901" y="4184978"/>
            <a:ext cx="2610551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25343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>
            <a:spLocks noGrp="1"/>
          </p:cNvSpPr>
          <p:nvPr>
            <p:ph type="title"/>
          </p:nvPr>
        </p:nvSpPr>
        <p:spPr>
          <a:xfrm>
            <a:off x="713225" y="2918300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 err="1" smtClean="0"/>
              <a:t>Required</a:t>
            </a:r>
            <a:r>
              <a:rPr lang="es-ES" dirty="0" smtClean="0"/>
              <a:t> </a:t>
            </a:r>
            <a:r>
              <a:rPr lang="es-ES" dirty="0" err="1" smtClean="0"/>
              <a:t>Improvements</a:t>
            </a:r>
            <a:endParaRPr lang="es-ES" dirty="0"/>
          </a:p>
        </p:txBody>
      </p:sp>
      <p:sp>
        <p:nvSpPr>
          <p:cNvPr id="167" name="Google Shape;167;p31"/>
          <p:cNvSpPr txBox="1">
            <a:spLocks noGrp="1"/>
          </p:cNvSpPr>
          <p:nvPr>
            <p:ph type="title" idx="2"/>
          </p:nvPr>
        </p:nvSpPr>
        <p:spPr>
          <a:xfrm>
            <a:off x="713225" y="1653800"/>
            <a:ext cx="1214812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cxnSp>
        <p:nvCxnSpPr>
          <p:cNvPr id="168" name="Google Shape;168;p31"/>
          <p:cNvCxnSpPr/>
          <p:nvPr/>
        </p:nvCxnSpPr>
        <p:spPr>
          <a:xfrm>
            <a:off x="713225" y="4604000"/>
            <a:ext cx="7684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31"/>
          <p:cNvCxnSpPr/>
          <p:nvPr/>
        </p:nvCxnSpPr>
        <p:spPr>
          <a:xfrm>
            <a:off x="713225" y="2744000"/>
            <a:ext cx="1140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15276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Final Step: An Instalation</a:t>
            </a:r>
            <a:endParaRPr dirty="0"/>
          </a:p>
        </p:txBody>
      </p:sp>
      <p:sp>
        <p:nvSpPr>
          <p:cNvPr id="204" name="Google Shape;204;p35"/>
          <p:cNvSpPr txBox="1">
            <a:spLocks noGrp="1"/>
          </p:cNvSpPr>
          <p:nvPr>
            <p:ph type="subTitle" idx="4"/>
          </p:nvPr>
        </p:nvSpPr>
        <p:spPr>
          <a:xfrm>
            <a:off x="713250" y="3073263"/>
            <a:ext cx="1440000" cy="4354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NSIS</a:t>
            </a:r>
            <a:endParaRPr dirty="0"/>
          </a:p>
        </p:txBody>
      </p:sp>
      <p:cxnSp>
        <p:nvCxnSpPr>
          <p:cNvPr id="207" name="Google Shape;207;p35"/>
          <p:cNvCxnSpPr/>
          <p:nvPr/>
        </p:nvCxnSpPr>
        <p:spPr>
          <a:xfrm>
            <a:off x="713250" y="127957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50" y="1618811"/>
            <a:ext cx="1440000" cy="1440000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750" y="3388076"/>
            <a:ext cx="1440000" cy="1440000"/>
          </a:xfrm>
          <a:prstGeom prst="rect">
            <a:avLst/>
          </a:prstGeom>
        </p:spPr>
      </p:pic>
      <p:sp>
        <p:nvSpPr>
          <p:cNvPr id="15" name="Google Shape;204;p35"/>
          <p:cNvSpPr txBox="1">
            <a:spLocks noGrp="1"/>
          </p:cNvSpPr>
          <p:nvPr>
            <p:ph type="subTitle" idx="4"/>
          </p:nvPr>
        </p:nvSpPr>
        <p:spPr>
          <a:xfrm>
            <a:off x="6984000" y="2952594"/>
            <a:ext cx="1440000" cy="4354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PyInstaller</a:t>
            </a:r>
            <a:endParaRPr dirty="0"/>
          </a:p>
        </p:txBody>
      </p:sp>
      <p:sp>
        <p:nvSpPr>
          <p:cNvPr id="10" name="CuadroTexto 9"/>
          <p:cNvSpPr txBox="1"/>
          <p:nvPr/>
        </p:nvSpPr>
        <p:spPr>
          <a:xfrm>
            <a:off x="3480560" y="3738744"/>
            <a:ext cx="2176130" cy="73866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2"/>
            </a:solidFill>
          </a:ln>
        </p:spPr>
        <p:txBody>
          <a:bodyPr wrap="square" rtlCol="0" anchor="ctr">
            <a:spAutoFit/>
          </a:bodyPr>
          <a:lstStyle/>
          <a:p>
            <a:pPr lvl="0" algn="ctr"/>
            <a:r>
              <a:rPr lang="es-MX" b="1" dirty="0" smtClean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Portable </a:t>
            </a:r>
            <a:r>
              <a:rPr lang="es-MX" b="1" dirty="0" err="1" smtClean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Program</a:t>
            </a:r>
            <a:endParaRPr lang="es-ES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lvl="0" algn="ctr"/>
            <a:r>
              <a:rPr lang="en" dirty="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Package the code in </a:t>
            </a:r>
            <a:r>
              <a:rPr lang="en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a</a:t>
            </a:r>
            <a:r>
              <a:rPr lang="en" dirty="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single .exe file</a:t>
            </a:r>
            <a:endParaRPr lang="es-ES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3480560" y="1964493"/>
            <a:ext cx="2176130" cy="73866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2"/>
            </a:solidFill>
          </a:ln>
        </p:spPr>
        <p:txBody>
          <a:bodyPr wrap="square" rtlCol="0" anchor="ctr">
            <a:spAutoFit/>
          </a:bodyPr>
          <a:lstStyle/>
          <a:p>
            <a:pPr lvl="0" algn="ctr"/>
            <a:r>
              <a:rPr lang="es-MX" b="1" dirty="0" err="1" smtClean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Installable</a:t>
            </a:r>
            <a:r>
              <a:rPr lang="es-MX" b="1" dirty="0" smtClean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es-MX" b="1" dirty="0" err="1" smtClean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Program</a:t>
            </a:r>
            <a:endParaRPr lang="es-ES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lvl="0" algn="ctr"/>
            <a:r>
              <a:rPr lang="en" dirty="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Generates an installer with its respective</a:t>
            </a:r>
            <a:endParaRPr lang="es-ES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23" name="Conector recto de flecha 22"/>
          <p:cNvCxnSpPr>
            <a:stCxn id="20" idx="1"/>
            <a:endCxn id="3" idx="3"/>
          </p:cNvCxnSpPr>
          <p:nvPr/>
        </p:nvCxnSpPr>
        <p:spPr>
          <a:xfrm flipH="1">
            <a:off x="2153250" y="2333825"/>
            <a:ext cx="1327310" cy="49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>
            <a:stCxn id="10" idx="3"/>
            <a:endCxn id="14" idx="1"/>
          </p:cNvCxnSpPr>
          <p:nvPr/>
        </p:nvCxnSpPr>
        <p:spPr>
          <a:xfrm>
            <a:off x="5656690" y="4108076"/>
            <a:ext cx="133406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0693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0" build="p"/>
      <p:bldP spid="1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>
            <a:spLocks noGrp="1"/>
          </p:cNvSpPr>
          <p:nvPr>
            <p:ph type="title"/>
          </p:nvPr>
        </p:nvSpPr>
        <p:spPr>
          <a:xfrm>
            <a:off x="713225" y="2918300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Distribution of the final product</a:t>
            </a:r>
            <a:endParaRPr lang="es-ES" dirty="0"/>
          </a:p>
        </p:txBody>
      </p:sp>
      <p:sp>
        <p:nvSpPr>
          <p:cNvPr id="167" name="Google Shape;167;p31"/>
          <p:cNvSpPr txBox="1">
            <a:spLocks noGrp="1"/>
          </p:cNvSpPr>
          <p:nvPr>
            <p:ph type="title" idx="2"/>
          </p:nvPr>
        </p:nvSpPr>
        <p:spPr>
          <a:xfrm>
            <a:off x="713225" y="1653800"/>
            <a:ext cx="1214812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cxnSp>
        <p:nvCxnSpPr>
          <p:cNvPr id="168" name="Google Shape;168;p31"/>
          <p:cNvCxnSpPr/>
          <p:nvPr/>
        </p:nvCxnSpPr>
        <p:spPr>
          <a:xfrm>
            <a:off x="713225" y="4604000"/>
            <a:ext cx="7684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31"/>
          <p:cNvCxnSpPr/>
          <p:nvPr/>
        </p:nvCxnSpPr>
        <p:spPr>
          <a:xfrm>
            <a:off x="713225" y="2744000"/>
            <a:ext cx="1140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787598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5">
            <a:extLst>
              <a:ext uri="{FF2B5EF4-FFF2-40B4-BE49-F238E27FC236}">
                <a16:creationId xmlns:a16="http://schemas.microsoft.com/office/drawing/2014/main" id="{57DAC983-EC25-8403-9A4C-10189F4F3099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es-ES" dirty="0"/>
              <a:t>Instagram </a:t>
            </a:r>
            <a:endParaRPr lang="es-AR" dirty="0"/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2953D0AA-F552-3D1B-E633-2A7D508C6604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s-AR" dirty="0" err="1"/>
              <a:t>word</a:t>
            </a:r>
            <a:r>
              <a:rPr lang="es-AR" dirty="0"/>
              <a:t> of </a:t>
            </a:r>
            <a:r>
              <a:rPr lang="es-AR" dirty="0" err="1"/>
              <a:t>mouth</a:t>
            </a:r>
            <a:endParaRPr lang="es-AR" dirty="0"/>
          </a:p>
        </p:txBody>
      </p:sp>
      <p:sp>
        <p:nvSpPr>
          <p:cNvPr id="8" name="Subtítulo 7">
            <a:extLst>
              <a:ext uri="{FF2B5EF4-FFF2-40B4-BE49-F238E27FC236}">
                <a16:creationId xmlns:a16="http://schemas.microsoft.com/office/drawing/2014/main" id="{F03FE59F-AF41-10EB-0130-72F93F5DE332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5726516" y="1572966"/>
            <a:ext cx="2873252" cy="787200"/>
          </a:xfrm>
        </p:spPr>
        <p:txBody>
          <a:bodyPr/>
          <a:lstStyle/>
          <a:p>
            <a:r>
              <a:rPr lang="es-AR" dirty="0"/>
              <a:t>Digital and </a:t>
            </a:r>
            <a:r>
              <a:rPr lang="es-AR" dirty="0" err="1"/>
              <a:t>physical</a:t>
            </a:r>
            <a:r>
              <a:rPr lang="es-AR" dirty="0"/>
              <a:t> </a:t>
            </a:r>
            <a:r>
              <a:rPr lang="es-AR" dirty="0" err="1"/>
              <a:t>flyers</a:t>
            </a:r>
            <a:endParaRPr lang="es-AR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2EEFA975-908D-6EB4-71C4-8BA023FA1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99" y="2371574"/>
            <a:ext cx="1481469" cy="1481469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07C4C806-1C99-AB4A-0AFF-15257D56E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4303" y="2335233"/>
            <a:ext cx="1654144" cy="165414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0415F02B-A3F4-9293-5FF2-44506B18B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011" y="2371575"/>
            <a:ext cx="2288263" cy="161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800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2"/>
          <p:cNvSpPr txBox="1">
            <a:spLocks noGrp="1"/>
          </p:cNvSpPr>
          <p:nvPr>
            <p:ph type="title"/>
          </p:nvPr>
        </p:nvSpPr>
        <p:spPr>
          <a:xfrm>
            <a:off x="713224" y="1757170"/>
            <a:ext cx="6559445" cy="9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for watching!</a:t>
            </a:r>
            <a:endParaRPr dirty="0"/>
          </a:p>
        </p:txBody>
      </p:sp>
      <p:cxnSp>
        <p:nvCxnSpPr>
          <p:cNvPr id="316" name="Google Shape;316;p42"/>
          <p:cNvCxnSpPr/>
          <p:nvPr/>
        </p:nvCxnSpPr>
        <p:spPr>
          <a:xfrm>
            <a:off x="713225" y="2713888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Rectángulo 2"/>
          <p:cNvSpPr/>
          <p:nvPr/>
        </p:nvSpPr>
        <p:spPr>
          <a:xfrm>
            <a:off x="699675" y="3697647"/>
            <a:ext cx="4959350" cy="439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Google Shape;312;p42"/>
          <p:cNvSpPr txBox="1"/>
          <p:nvPr/>
        </p:nvSpPr>
        <p:spPr>
          <a:xfrm>
            <a:off x="699675" y="2731177"/>
            <a:ext cx="49458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Jeronimo Romero y Juan Ignacio Zullo   ---   Catch-An-Eye’s Development Team</a:t>
            </a:r>
            <a:endParaRPr sz="10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Developedmental stages</a:t>
            </a:r>
            <a:endParaRPr dirty="0"/>
          </a:p>
        </p:txBody>
      </p:sp>
      <p:sp>
        <p:nvSpPr>
          <p:cNvPr id="149" name="Google Shape;149;p30"/>
          <p:cNvSpPr txBox="1">
            <a:spLocks noGrp="1"/>
          </p:cNvSpPr>
          <p:nvPr>
            <p:ph type="title" idx="2"/>
          </p:nvPr>
        </p:nvSpPr>
        <p:spPr>
          <a:xfrm>
            <a:off x="713225" y="1754900"/>
            <a:ext cx="838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50" name="Google Shape;150;p30"/>
          <p:cNvSpPr txBox="1">
            <a:spLocks noGrp="1"/>
          </p:cNvSpPr>
          <p:nvPr>
            <p:ph type="title" idx="3"/>
          </p:nvPr>
        </p:nvSpPr>
        <p:spPr>
          <a:xfrm>
            <a:off x="713225" y="3275363"/>
            <a:ext cx="838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51" name="Google Shape;151;p30"/>
          <p:cNvSpPr txBox="1">
            <a:spLocks noGrp="1"/>
          </p:cNvSpPr>
          <p:nvPr>
            <p:ph type="title" idx="4"/>
          </p:nvPr>
        </p:nvSpPr>
        <p:spPr>
          <a:xfrm>
            <a:off x="3342325" y="1754900"/>
            <a:ext cx="838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2" name="Google Shape;152;p30"/>
          <p:cNvSpPr txBox="1">
            <a:spLocks noGrp="1"/>
          </p:cNvSpPr>
          <p:nvPr>
            <p:ph type="title" idx="5"/>
          </p:nvPr>
        </p:nvSpPr>
        <p:spPr>
          <a:xfrm>
            <a:off x="3342325" y="3275363"/>
            <a:ext cx="838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53" name="Google Shape;153;p30"/>
          <p:cNvSpPr txBox="1">
            <a:spLocks noGrp="1"/>
          </p:cNvSpPr>
          <p:nvPr>
            <p:ph type="title" idx="6"/>
          </p:nvPr>
        </p:nvSpPr>
        <p:spPr>
          <a:xfrm>
            <a:off x="5971425" y="1754900"/>
            <a:ext cx="838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4" name="Google Shape;154;p30"/>
          <p:cNvSpPr txBox="1">
            <a:spLocks noGrp="1"/>
          </p:cNvSpPr>
          <p:nvPr>
            <p:ph type="title" idx="7"/>
          </p:nvPr>
        </p:nvSpPr>
        <p:spPr>
          <a:xfrm>
            <a:off x="5971425" y="3275363"/>
            <a:ext cx="838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subTitle" idx="1"/>
          </p:nvPr>
        </p:nvSpPr>
        <p:spPr>
          <a:xfrm>
            <a:off x="3342325" y="2190108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I</a:t>
            </a:r>
            <a:r>
              <a:rPr lang="en" dirty="0" smtClean="0"/>
              <a:t>nitial plannig</a:t>
            </a:r>
            <a:endParaRPr dirty="0"/>
          </a:p>
        </p:txBody>
      </p:sp>
      <p:sp>
        <p:nvSpPr>
          <p:cNvPr id="156" name="Google Shape;156;p30"/>
          <p:cNvSpPr txBox="1">
            <a:spLocks noGrp="1"/>
          </p:cNvSpPr>
          <p:nvPr>
            <p:ph type="subTitle" idx="8"/>
          </p:nvPr>
        </p:nvSpPr>
        <p:spPr>
          <a:xfrm>
            <a:off x="5971425" y="2185597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E</a:t>
            </a:r>
            <a:r>
              <a:rPr lang="en" dirty="0" smtClean="0"/>
              <a:t>arly Development</a:t>
            </a:r>
            <a:endParaRPr dirty="0"/>
          </a:p>
        </p:txBody>
      </p:sp>
      <p:sp>
        <p:nvSpPr>
          <p:cNvPr id="157" name="Google Shape;157;p30"/>
          <p:cNvSpPr txBox="1">
            <a:spLocks noGrp="1"/>
          </p:cNvSpPr>
          <p:nvPr>
            <p:ph type="subTitle" idx="9"/>
          </p:nvPr>
        </p:nvSpPr>
        <p:spPr>
          <a:xfrm>
            <a:off x="713225" y="3722800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 err="1"/>
              <a:t>Testing</a:t>
            </a:r>
            <a:r>
              <a:rPr lang="es-ES" dirty="0"/>
              <a:t> &amp; </a:t>
            </a:r>
            <a:r>
              <a:rPr lang="es-ES" dirty="0" err="1"/>
              <a:t>Feedback</a:t>
            </a:r>
            <a:endParaRPr dirty="0"/>
          </a:p>
        </p:txBody>
      </p:sp>
      <p:sp>
        <p:nvSpPr>
          <p:cNvPr id="158" name="Google Shape;158;p30"/>
          <p:cNvSpPr txBox="1">
            <a:spLocks noGrp="1"/>
          </p:cNvSpPr>
          <p:nvPr>
            <p:ph type="subTitle" idx="13"/>
          </p:nvPr>
        </p:nvSpPr>
        <p:spPr>
          <a:xfrm>
            <a:off x="3342325" y="3722800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 err="1"/>
              <a:t>Required</a:t>
            </a:r>
            <a:r>
              <a:rPr lang="es-ES" dirty="0"/>
              <a:t> </a:t>
            </a:r>
            <a:r>
              <a:rPr lang="es-ES" dirty="0" err="1"/>
              <a:t>Improvements</a:t>
            </a:r>
            <a:endParaRPr dirty="0"/>
          </a:p>
        </p:txBody>
      </p:sp>
      <p:sp>
        <p:nvSpPr>
          <p:cNvPr id="159" name="Google Shape;159;p30"/>
          <p:cNvSpPr txBox="1">
            <a:spLocks noGrp="1"/>
          </p:cNvSpPr>
          <p:nvPr>
            <p:ph type="subTitle" idx="14"/>
          </p:nvPr>
        </p:nvSpPr>
        <p:spPr>
          <a:xfrm>
            <a:off x="5971425" y="3722800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Distribution of the final product </a:t>
            </a:r>
            <a:endParaRPr dirty="0"/>
          </a:p>
        </p:txBody>
      </p:sp>
      <p:sp>
        <p:nvSpPr>
          <p:cNvPr id="160" name="Google Shape;160;p30"/>
          <p:cNvSpPr txBox="1">
            <a:spLocks noGrp="1"/>
          </p:cNvSpPr>
          <p:nvPr>
            <p:ph type="subTitle" idx="15"/>
          </p:nvPr>
        </p:nvSpPr>
        <p:spPr>
          <a:xfrm>
            <a:off x="713225" y="2202258"/>
            <a:ext cx="24459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T</a:t>
            </a:r>
            <a:r>
              <a:rPr lang="en" dirty="0" smtClean="0"/>
              <a:t>eam organization</a:t>
            </a:r>
            <a:endParaRPr dirty="0"/>
          </a:p>
        </p:txBody>
      </p:sp>
      <p:cxnSp>
        <p:nvCxnSpPr>
          <p:cNvPr id="161" name="Google Shape;161;p30"/>
          <p:cNvCxnSpPr/>
          <p:nvPr/>
        </p:nvCxnSpPr>
        <p:spPr>
          <a:xfrm>
            <a:off x="713250" y="127957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>
            <a:spLocks noGrp="1"/>
          </p:cNvSpPr>
          <p:nvPr>
            <p:ph type="title"/>
          </p:nvPr>
        </p:nvSpPr>
        <p:spPr>
          <a:xfrm>
            <a:off x="713225" y="2918300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Team organization </a:t>
            </a:r>
            <a:endParaRPr dirty="0"/>
          </a:p>
        </p:txBody>
      </p:sp>
      <p:sp>
        <p:nvSpPr>
          <p:cNvPr id="167" name="Google Shape;167;p31"/>
          <p:cNvSpPr txBox="1">
            <a:spLocks noGrp="1"/>
          </p:cNvSpPr>
          <p:nvPr>
            <p:ph type="title" idx="2"/>
          </p:nvPr>
        </p:nvSpPr>
        <p:spPr>
          <a:xfrm>
            <a:off x="713225" y="1653800"/>
            <a:ext cx="11400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68" name="Google Shape;168;p31"/>
          <p:cNvCxnSpPr/>
          <p:nvPr/>
        </p:nvCxnSpPr>
        <p:spPr>
          <a:xfrm>
            <a:off x="713225" y="4604000"/>
            <a:ext cx="7684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31"/>
          <p:cNvCxnSpPr/>
          <p:nvPr/>
        </p:nvCxnSpPr>
        <p:spPr>
          <a:xfrm>
            <a:off x="713225" y="2744000"/>
            <a:ext cx="1140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>
            <a:spLocks noGrp="1"/>
          </p:cNvSpPr>
          <p:nvPr>
            <p:ph type="body" idx="1"/>
          </p:nvPr>
        </p:nvSpPr>
        <p:spPr>
          <a:xfrm>
            <a:off x="3690555" y="4059237"/>
            <a:ext cx="4941900" cy="19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C2E0C22-6335-2040-475D-7AAB587D7123}"/>
              </a:ext>
            </a:extLst>
          </p:cNvPr>
          <p:cNvSpPr/>
          <p:nvPr/>
        </p:nvSpPr>
        <p:spPr>
          <a:xfrm>
            <a:off x="429715" y="1746890"/>
            <a:ext cx="2574402" cy="11836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rgbClr val="000000"/>
                </a:solidFill>
              </a:rPr>
              <a:t>Practical</a:t>
            </a:r>
            <a:r>
              <a:rPr lang="es-ES" dirty="0">
                <a:solidFill>
                  <a:srgbClr val="000000"/>
                </a:solidFill>
              </a:rPr>
              <a:t> and </a:t>
            </a:r>
            <a:r>
              <a:rPr lang="es-ES" dirty="0" err="1">
                <a:solidFill>
                  <a:srgbClr val="000000"/>
                </a:solidFill>
              </a:rPr>
              <a:t>economical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solution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DDAF822-576E-605A-561B-76529516EF41}"/>
              </a:ext>
            </a:extLst>
          </p:cNvPr>
          <p:cNvSpPr/>
          <p:nvPr/>
        </p:nvSpPr>
        <p:spPr>
          <a:xfrm>
            <a:off x="3296189" y="1746889"/>
            <a:ext cx="2574402" cy="11836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rgbClr val="000000"/>
                </a:solidFill>
              </a:rPr>
              <a:t>Inclusion</a:t>
            </a:r>
            <a:r>
              <a:rPr lang="es-ES" dirty="0">
                <a:solidFill>
                  <a:srgbClr val="000000"/>
                </a:solidFill>
              </a:rPr>
              <a:t> and </a:t>
            </a:r>
            <a:r>
              <a:rPr lang="es-ES" dirty="0" err="1">
                <a:solidFill>
                  <a:srgbClr val="000000"/>
                </a:solidFill>
              </a:rPr>
              <a:t>accessibility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A6AFF29-AEA0-B738-C639-93D814F8CF39}"/>
              </a:ext>
            </a:extLst>
          </p:cNvPr>
          <p:cNvSpPr/>
          <p:nvPr/>
        </p:nvSpPr>
        <p:spPr>
          <a:xfrm>
            <a:off x="429715" y="3141355"/>
            <a:ext cx="2574402" cy="11836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rgbClr val="000000"/>
                </a:solidFill>
              </a:rPr>
              <a:t>Own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development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774700C-5EA1-493B-8808-0F398A2E8539}"/>
              </a:ext>
            </a:extLst>
          </p:cNvPr>
          <p:cNvSpPr/>
          <p:nvPr/>
        </p:nvSpPr>
        <p:spPr>
          <a:xfrm>
            <a:off x="3296189" y="3141355"/>
            <a:ext cx="2574402" cy="11836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rgbClr val="000000"/>
                </a:solidFill>
              </a:rPr>
              <a:t>Innovation</a:t>
            </a:r>
            <a:r>
              <a:rPr lang="es-ES" dirty="0">
                <a:solidFill>
                  <a:srgbClr val="000000"/>
                </a:solidFill>
              </a:rPr>
              <a:t> and real </a:t>
            </a:r>
            <a:r>
              <a:rPr lang="es-ES" dirty="0" err="1">
                <a:solidFill>
                  <a:srgbClr val="000000"/>
                </a:solidFill>
              </a:rPr>
              <a:t>help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8114B3D-F0B7-B7B0-0EDE-769D37A7062F}"/>
              </a:ext>
            </a:extLst>
          </p:cNvPr>
          <p:cNvSpPr/>
          <p:nvPr/>
        </p:nvSpPr>
        <p:spPr>
          <a:xfrm>
            <a:off x="6162663" y="1736725"/>
            <a:ext cx="2574402" cy="11836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rgbClr val="000000"/>
                </a:solidFill>
              </a:rPr>
              <a:t>The</a:t>
            </a:r>
            <a:r>
              <a:rPr lang="es-ES" dirty="0" smtClean="0">
                <a:solidFill>
                  <a:srgbClr val="000000"/>
                </a:solidFill>
              </a:rPr>
              <a:t> social </a:t>
            </a:r>
            <a:r>
              <a:rPr lang="es-ES" dirty="0" err="1" smtClean="0">
                <a:solidFill>
                  <a:srgbClr val="000000"/>
                </a:solidFill>
              </a:rPr>
              <a:t>impact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on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the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project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041D9E3-1679-C1B3-4DF1-E8EA3075BEE3}"/>
              </a:ext>
            </a:extLst>
          </p:cNvPr>
          <p:cNvSpPr/>
          <p:nvPr/>
        </p:nvSpPr>
        <p:spPr>
          <a:xfrm>
            <a:off x="6162663" y="3141355"/>
            <a:ext cx="2574402" cy="11836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rgbClr val="000000"/>
                </a:solidFill>
              </a:rPr>
              <a:t>Because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we</a:t>
            </a:r>
            <a:r>
              <a:rPr lang="es-ES" dirty="0">
                <a:solidFill>
                  <a:srgbClr val="000000"/>
                </a:solidFill>
              </a:rPr>
              <a:t> can</a:t>
            </a:r>
          </a:p>
        </p:txBody>
      </p:sp>
      <p:sp>
        <p:nvSpPr>
          <p:cNvPr id="15" name="Google Shape;200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 smtClean="0"/>
              <a:t>Main functions</a:t>
            </a:r>
            <a:endParaRPr sz="2600" dirty="0"/>
          </a:p>
        </p:txBody>
      </p:sp>
      <p:cxnSp>
        <p:nvCxnSpPr>
          <p:cNvPr id="16" name="Google Shape;207;p35"/>
          <p:cNvCxnSpPr/>
          <p:nvPr/>
        </p:nvCxnSpPr>
        <p:spPr>
          <a:xfrm>
            <a:off x="713250" y="127957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100" b="0" i="0" u="none" strike="noStrike" cap="none" normalizeH="0" baseline="0" smtClean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Innovation and real help</a:t>
            </a:r>
            <a:endParaRPr kumimoji="0" lang="es-ES" altLang="es-ES" b="0" i="0" u="none" strike="noStrike" cap="none" normalizeH="0" baseline="0" smtClean="0">
              <a:ln>
                <a:noFill/>
              </a:ln>
              <a:solidFill>
                <a:srgbClr val="E8E8E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600" b="0" i="0" u="none" strike="noStrike" cap="none" normalizeH="0" baseline="0" smtClean="0">
                <a:ln>
                  <a:noFill/>
                </a:ln>
                <a:solidFill>
                  <a:srgbClr val="E8E8E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kumimoji="0" lang="es-ES" altLang="es-ES" sz="600" b="0" i="0" u="none" strike="noStrike" cap="none" normalizeH="0" baseline="0" smtClean="0">
                <a:ln>
                  <a:noFill/>
                </a:ln>
                <a:solidFill>
                  <a:srgbClr val="E8E8E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s-ES" altLang="es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58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>
            <a:spLocks noGrp="1"/>
          </p:cNvSpPr>
          <p:nvPr>
            <p:ph type="title"/>
          </p:nvPr>
        </p:nvSpPr>
        <p:spPr>
          <a:xfrm>
            <a:off x="713225" y="2918300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 err="1"/>
              <a:t>Initial</a:t>
            </a:r>
            <a:r>
              <a:rPr lang="es-ES" dirty="0"/>
              <a:t> </a:t>
            </a:r>
            <a:r>
              <a:rPr lang="es-ES" dirty="0" err="1"/>
              <a:t>planning</a:t>
            </a:r>
            <a:endParaRPr lang="es-ES" dirty="0"/>
          </a:p>
        </p:txBody>
      </p:sp>
      <p:sp>
        <p:nvSpPr>
          <p:cNvPr id="167" name="Google Shape;167;p31"/>
          <p:cNvSpPr txBox="1">
            <a:spLocks noGrp="1"/>
          </p:cNvSpPr>
          <p:nvPr>
            <p:ph type="title" idx="2"/>
          </p:nvPr>
        </p:nvSpPr>
        <p:spPr>
          <a:xfrm>
            <a:off x="713225" y="1653800"/>
            <a:ext cx="11400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cxnSp>
        <p:nvCxnSpPr>
          <p:cNvPr id="168" name="Google Shape;168;p31"/>
          <p:cNvCxnSpPr/>
          <p:nvPr/>
        </p:nvCxnSpPr>
        <p:spPr>
          <a:xfrm>
            <a:off x="713225" y="4604000"/>
            <a:ext cx="7684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31"/>
          <p:cNvCxnSpPr/>
          <p:nvPr/>
        </p:nvCxnSpPr>
        <p:spPr>
          <a:xfrm>
            <a:off x="713225" y="2744000"/>
            <a:ext cx="1140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095475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713252" y="1699424"/>
            <a:ext cx="2897318" cy="155688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/>
          <p:cNvSpPr/>
          <p:nvPr/>
        </p:nvSpPr>
        <p:spPr>
          <a:xfrm>
            <a:off x="3394656" y="3430329"/>
            <a:ext cx="2836411" cy="15982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 err="1"/>
              <a:t>Main</a:t>
            </a:r>
            <a:r>
              <a:rPr lang="es-ES" dirty="0"/>
              <a:t> </a:t>
            </a:r>
            <a:r>
              <a:rPr lang="es-ES" dirty="0" err="1"/>
              <a:t>functions</a:t>
            </a:r>
            <a:endParaRPr dirty="0"/>
          </a:p>
        </p:txBody>
      </p:sp>
      <p:sp>
        <p:nvSpPr>
          <p:cNvPr id="18" name="Rectángulo 17"/>
          <p:cNvSpPr/>
          <p:nvPr/>
        </p:nvSpPr>
        <p:spPr>
          <a:xfrm>
            <a:off x="5971498" y="1699425"/>
            <a:ext cx="2898000" cy="155688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4" name="Google Shape;204;p35"/>
          <p:cNvSpPr txBox="1">
            <a:spLocks noGrp="1"/>
          </p:cNvSpPr>
          <p:nvPr>
            <p:ph type="subTitle" idx="4"/>
          </p:nvPr>
        </p:nvSpPr>
        <p:spPr>
          <a:xfrm>
            <a:off x="713253" y="1699575"/>
            <a:ext cx="2897318" cy="4010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/>
            <a:r>
              <a:rPr lang="es-ES" sz="1400" dirty="0" err="1"/>
              <a:t>Guided</a:t>
            </a:r>
            <a:r>
              <a:rPr lang="es-ES" sz="1400" dirty="0"/>
              <a:t> cursor </a:t>
            </a:r>
            <a:r>
              <a:rPr lang="es-ES" sz="1400" dirty="0" err="1"/>
              <a:t>movement</a:t>
            </a:r>
            <a:endParaRPr sz="1400" dirty="0"/>
          </a:p>
        </p:txBody>
      </p:sp>
      <p:sp>
        <p:nvSpPr>
          <p:cNvPr id="205" name="Google Shape;205;p35"/>
          <p:cNvSpPr txBox="1">
            <a:spLocks noGrp="1"/>
          </p:cNvSpPr>
          <p:nvPr>
            <p:ph type="subTitle" idx="5"/>
          </p:nvPr>
        </p:nvSpPr>
        <p:spPr>
          <a:xfrm>
            <a:off x="3476868" y="3430329"/>
            <a:ext cx="2403345" cy="390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/>
            <a:r>
              <a:rPr lang="es-MX" dirty="0" err="1"/>
              <a:t>Primary</a:t>
            </a:r>
            <a:r>
              <a:rPr lang="es-MX" dirty="0"/>
              <a:t> </a:t>
            </a:r>
            <a:r>
              <a:rPr lang="es-MX" dirty="0" err="1"/>
              <a:t>actions</a:t>
            </a:r>
            <a:endParaRPr dirty="0"/>
          </a:p>
        </p:txBody>
      </p:sp>
      <p:sp>
        <p:nvSpPr>
          <p:cNvPr id="206" name="Google Shape;206;p35"/>
          <p:cNvSpPr txBox="1">
            <a:spLocks noGrp="1"/>
          </p:cNvSpPr>
          <p:nvPr>
            <p:ph type="subTitle" idx="6"/>
          </p:nvPr>
        </p:nvSpPr>
        <p:spPr>
          <a:xfrm>
            <a:off x="6231067" y="1680582"/>
            <a:ext cx="2452499" cy="4010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/>
            <a:r>
              <a:rPr lang="es-MX" dirty="0" err="1"/>
              <a:t>Easy</a:t>
            </a:r>
            <a:r>
              <a:rPr lang="es-MX" dirty="0"/>
              <a:t> </a:t>
            </a:r>
            <a:r>
              <a:rPr lang="es-MX" dirty="0" err="1"/>
              <a:t>access</a:t>
            </a:r>
            <a:endParaRPr dirty="0"/>
          </a:p>
        </p:txBody>
      </p:sp>
      <p:cxnSp>
        <p:nvCxnSpPr>
          <p:cNvPr id="207" name="Google Shape;207;p35"/>
          <p:cNvCxnSpPr/>
          <p:nvPr/>
        </p:nvCxnSpPr>
        <p:spPr>
          <a:xfrm>
            <a:off x="713250" y="127957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738" y="2090463"/>
            <a:ext cx="1074346" cy="107434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970" y="1992920"/>
            <a:ext cx="2191056" cy="109052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738" y="3820632"/>
            <a:ext cx="1553548" cy="989627"/>
          </a:xfrm>
          <a:prstGeom prst="rect">
            <a:avLst/>
          </a:prstGeom>
        </p:spPr>
      </p:pic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0" y="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100" b="0" i="0" u="none" strike="noStrike" cap="none" normalizeH="0" baseline="0" smtClean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Easy access</a:t>
            </a:r>
            <a:endParaRPr kumimoji="0" lang="es-ES" altLang="es-ES" b="0" i="0" u="none" strike="noStrike" cap="none" normalizeH="0" baseline="0" smtClean="0">
              <a:ln>
                <a:noFill/>
              </a:ln>
              <a:solidFill>
                <a:srgbClr val="E8E8E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600" b="0" i="0" u="none" strike="noStrike" cap="none" normalizeH="0" baseline="0" smtClean="0">
                <a:ln>
                  <a:noFill/>
                </a:ln>
                <a:solidFill>
                  <a:srgbClr val="E8E8E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kumimoji="0" lang="es-ES" altLang="es-ES" sz="600" b="0" i="0" u="none" strike="noStrike" cap="none" normalizeH="0" baseline="0" smtClean="0">
                <a:ln>
                  <a:noFill/>
                </a:ln>
                <a:solidFill>
                  <a:srgbClr val="E8E8E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s-ES" altLang="es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623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9" grpId="0" animBg="1"/>
      <p:bldP spid="18" grpId="0" animBg="1"/>
      <p:bldP spid="204" grpId="0" build="p"/>
      <p:bldP spid="205" grpId="0" build="p"/>
      <p:bldP spid="20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78;p40"/>
          <p:cNvSpPr txBox="1">
            <a:spLocks noGrp="1"/>
          </p:cNvSpPr>
          <p:nvPr>
            <p:ph type="title"/>
          </p:nvPr>
        </p:nvSpPr>
        <p:spPr>
          <a:xfrm>
            <a:off x="1528074" y="558750"/>
            <a:ext cx="75143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s-ES" dirty="0"/>
              <a:t>Time </a:t>
            </a:r>
            <a:r>
              <a:rPr lang="es-ES" dirty="0" err="1"/>
              <a:t>organization</a:t>
            </a:r>
            <a:endParaRPr dirty="0"/>
          </a:p>
        </p:txBody>
      </p:sp>
      <p:cxnSp>
        <p:nvCxnSpPr>
          <p:cNvPr id="21" name="Google Shape;279;p40"/>
          <p:cNvCxnSpPr/>
          <p:nvPr/>
        </p:nvCxnSpPr>
        <p:spPr>
          <a:xfrm>
            <a:off x="1426500" y="127957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81;p40"/>
          <p:cNvSpPr txBox="1"/>
          <p:nvPr/>
        </p:nvSpPr>
        <p:spPr>
          <a:xfrm>
            <a:off x="720000" y="2343967"/>
            <a:ext cx="2452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16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Investigation</a:t>
            </a:r>
            <a:endParaRPr sz="16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0" name="Google Shape;283;p40"/>
          <p:cNvSpPr txBox="1"/>
          <p:nvPr/>
        </p:nvSpPr>
        <p:spPr>
          <a:xfrm>
            <a:off x="3342275" y="2343967"/>
            <a:ext cx="24594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16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</a:t>
            </a:r>
            <a:endParaRPr sz="16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3" name="Google Shape;285;p40"/>
          <p:cNvSpPr txBox="1"/>
          <p:nvPr/>
        </p:nvSpPr>
        <p:spPr>
          <a:xfrm>
            <a:off x="5971425" y="2343967"/>
            <a:ext cx="24594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MX" sz="16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Initial</a:t>
            </a:r>
            <a:r>
              <a:rPr lang="es-MX" sz="16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es-MX" sz="16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tests</a:t>
            </a:r>
            <a:endParaRPr sz="16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5" name="Google Shape;286;p40"/>
          <p:cNvSpPr txBox="1"/>
          <p:nvPr/>
        </p:nvSpPr>
        <p:spPr>
          <a:xfrm>
            <a:off x="713225" y="1896375"/>
            <a:ext cx="608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01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6" name="Google Shape;287;p40"/>
          <p:cNvSpPr txBox="1"/>
          <p:nvPr/>
        </p:nvSpPr>
        <p:spPr>
          <a:xfrm>
            <a:off x="3342325" y="1896375"/>
            <a:ext cx="584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02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7" name="Google Shape;288;p40"/>
          <p:cNvSpPr txBox="1"/>
          <p:nvPr/>
        </p:nvSpPr>
        <p:spPr>
          <a:xfrm>
            <a:off x="5971425" y="1896375"/>
            <a:ext cx="584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03</a:t>
            </a:r>
            <a:endParaRPr sz="2400" b="1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38" name="Google Shape;289;p40"/>
          <p:cNvCxnSpPr>
            <a:stCxn id="35" idx="3"/>
            <a:endCxn id="36" idx="1"/>
          </p:cNvCxnSpPr>
          <p:nvPr/>
        </p:nvCxnSpPr>
        <p:spPr>
          <a:xfrm>
            <a:off x="1321925" y="2120175"/>
            <a:ext cx="2020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9" name="Google Shape;290;p40"/>
          <p:cNvCxnSpPr>
            <a:endCxn id="37" idx="1"/>
          </p:cNvCxnSpPr>
          <p:nvPr/>
        </p:nvCxnSpPr>
        <p:spPr>
          <a:xfrm>
            <a:off x="3926625" y="2120175"/>
            <a:ext cx="2044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" name="Google Shape;291;p40"/>
          <p:cNvCxnSpPr>
            <a:stCxn id="37" idx="3"/>
          </p:cNvCxnSpPr>
          <p:nvPr/>
        </p:nvCxnSpPr>
        <p:spPr>
          <a:xfrm>
            <a:off x="6555825" y="2120175"/>
            <a:ext cx="265197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33" y="2960775"/>
            <a:ext cx="1973881" cy="1257383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791" y="2791567"/>
            <a:ext cx="2101148" cy="142385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041" y="3073258"/>
            <a:ext cx="1942662" cy="126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6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0"/>
          <p:cNvSpPr txBox="1">
            <a:spLocks noGrp="1"/>
          </p:cNvSpPr>
          <p:nvPr>
            <p:ph type="title"/>
          </p:nvPr>
        </p:nvSpPr>
        <p:spPr>
          <a:xfrm>
            <a:off x="119633" y="583559"/>
            <a:ext cx="74782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/>
              <a:t>Time </a:t>
            </a:r>
            <a:r>
              <a:rPr lang="es-ES" dirty="0" err="1"/>
              <a:t>organization</a:t>
            </a:r>
            <a:endParaRPr dirty="0"/>
          </a:p>
        </p:txBody>
      </p:sp>
      <p:cxnSp>
        <p:nvCxnSpPr>
          <p:cNvPr id="279" name="Google Shape;279;p40"/>
          <p:cNvCxnSpPr/>
          <p:nvPr/>
        </p:nvCxnSpPr>
        <p:spPr>
          <a:xfrm>
            <a:off x="0" y="1286664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1" name="Google Shape;281;p40"/>
          <p:cNvSpPr txBox="1"/>
          <p:nvPr/>
        </p:nvSpPr>
        <p:spPr>
          <a:xfrm>
            <a:off x="720000" y="2343967"/>
            <a:ext cx="2452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sz="1600" b="1" dirty="0" smtClean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Testing</a:t>
            </a:r>
            <a:endParaRPr sz="16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3" name="Google Shape;283;p40"/>
          <p:cNvSpPr txBox="1"/>
          <p:nvPr/>
        </p:nvSpPr>
        <p:spPr>
          <a:xfrm>
            <a:off x="3342275" y="2343967"/>
            <a:ext cx="24594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MX" sz="16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Final </a:t>
            </a:r>
            <a:r>
              <a:rPr lang="es-MX" sz="16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product</a:t>
            </a:r>
            <a:endParaRPr sz="16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5" name="Google Shape;285;p40"/>
          <p:cNvSpPr txBox="1"/>
          <p:nvPr/>
        </p:nvSpPr>
        <p:spPr>
          <a:xfrm>
            <a:off x="5971425" y="2343967"/>
            <a:ext cx="24594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MX" sz="16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Marketing and </a:t>
            </a:r>
            <a:r>
              <a:rPr lang="es-MX" sz="16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Diffusion</a:t>
            </a:r>
            <a:endParaRPr sz="16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6" name="Google Shape;286;p40"/>
          <p:cNvSpPr txBox="1"/>
          <p:nvPr/>
        </p:nvSpPr>
        <p:spPr>
          <a:xfrm>
            <a:off x="713225" y="1896375"/>
            <a:ext cx="608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04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7" name="Google Shape;287;p40"/>
          <p:cNvSpPr txBox="1"/>
          <p:nvPr/>
        </p:nvSpPr>
        <p:spPr>
          <a:xfrm>
            <a:off x="3342325" y="1896375"/>
            <a:ext cx="584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05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8" name="Google Shape;288;p40"/>
          <p:cNvSpPr txBox="1"/>
          <p:nvPr/>
        </p:nvSpPr>
        <p:spPr>
          <a:xfrm>
            <a:off x="5971425" y="1896375"/>
            <a:ext cx="584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06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289" name="Google Shape;289;p40"/>
          <p:cNvCxnSpPr>
            <a:stCxn id="286" idx="3"/>
            <a:endCxn id="287" idx="1"/>
          </p:cNvCxnSpPr>
          <p:nvPr/>
        </p:nvCxnSpPr>
        <p:spPr>
          <a:xfrm>
            <a:off x="1321925" y="2120175"/>
            <a:ext cx="2020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90" name="Google Shape;290;p40"/>
          <p:cNvCxnSpPr>
            <a:endCxn id="288" idx="1"/>
          </p:cNvCxnSpPr>
          <p:nvPr/>
        </p:nvCxnSpPr>
        <p:spPr>
          <a:xfrm>
            <a:off x="3926625" y="2120175"/>
            <a:ext cx="2044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91" name="Google Shape;291;p40"/>
          <p:cNvCxnSpPr/>
          <p:nvPr/>
        </p:nvCxnSpPr>
        <p:spPr>
          <a:xfrm>
            <a:off x="-1931970" y="2120175"/>
            <a:ext cx="265197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34" y="2849467"/>
            <a:ext cx="2439269" cy="155384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78" y="2476500"/>
            <a:ext cx="2828925" cy="26670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143" y="2818779"/>
            <a:ext cx="2467682" cy="164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748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>
            <a:spLocks noGrp="1"/>
          </p:cNvSpPr>
          <p:nvPr>
            <p:ph type="title"/>
          </p:nvPr>
        </p:nvSpPr>
        <p:spPr>
          <a:xfrm>
            <a:off x="713225" y="2918300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 err="1" smtClean="0"/>
              <a:t>Early</a:t>
            </a:r>
            <a:r>
              <a:rPr lang="es-ES" dirty="0" smtClean="0"/>
              <a:t> </a:t>
            </a:r>
            <a:r>
              <a:rPr lang="es-ES" dirty="0" err="1" smtClean="0"/>
              <a:t>Development</a:t>
            </a:r>
            <a:endParaRPr lang="es-ES" dirty="0"/>
          </a:p>
        </p:txBody>
      </p:sp>
      <p:sp>
        <p:nvSpPr>
          <p:cNvPr id="167" name="Google Shape;167;p31"/>
          <p:cNvSpPr txBox="1">
            <a:spLocks noGrp="1"/>
          </p:cNvSpPr>
          <p:nvPr>
            <p:ph type="title" idx="2"/>
          </p:nvPr>
        </p:nvSpPr>
        <p:spPr>
          <a:xfrm>
            <a:off x="713225" y="1653800"/>
            <a:ext cx="11400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cxnSp>
        <p:nvCxnSpPr>
          <p:cNvPr id="168" name="Google Shape;168;p31"/>
          <p:cNvCxnSpPr/>
          <p:nvPr/>
        </p:nvCxnSpPr>
        <p:spPr>
          <a:xfrm>
            <a:off x="713225" y="4604000"/>
            <a:ext cx="7684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31"/>
          <p:cNvCxnSpPr/>
          <p:nvPr/>
        </p:nvCxnSpPr>
        <p:spPr>
          <a:xfrm>
            <a:off x="713225" y="2744000"/>
            <a:ext cx="1140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744200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 Simple Theme by Slidesgo">
  <a:themeElements>
    <a:clrScheme name="Simple Light">
      <a:dk1>
        <a:srgbClr val="021024"/>
      </a:dk1>
      <a:lt1>
        <a:srgbClr val="CAF2FF"/>
      </a:lt1>
      <a:dk2>
        <a:srgbClr val="023373"/>
      </a:dk2>
      <a:lt2>
        <a:srgbClr val="0487D9"/>
      </a:lt2>
      <a:accent1>
        <a:srgbClr val="63D8F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210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278</Words>
  <Application>Microsoft Office PowerPoint</Application>
  <PresentationFormat>Presentación en pantalla (16:9)</PresentationFormat>
  <Paragraphs>99</Paragraphs>
  <Slides>18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30" baseType="lpstr">
      <vt:lpstr>Arimo</vt:lpstr>
      <vt:lpstr>Wingdings</vt:lpstr>
      <vt:lpstr>Anaheim</vt:lpstr>
      <vt:lpstr>inherit</vt:lpstr>
      <vt:lpstr>Bahnschrift</vt:lpstr>
      <vt:lpstr>Open Sans Light</vt:lpstr>
      <vt:lpstr>Outfit</vt:lpstr>
      <vt:lpstr>Bebas Neue</vt:lpstr>
      <vt:lpstr>Arial</vt:lpstr>
      <vt:lpstr>Times New Roman</vt:lpstr>
      <vt:lpstr>Nunito Light</vt:lpstr>
      <vt:lpstr>Blue Simple Theme by Slidesgo</vt:lpstr>
      <vt:lpstr>Catch-An-Eye</vt:lpstr>
      <vt:lpstr>Developedmental stages</vt:lpstr>
      <vt:lpstr>Team organization </vt:lpstr>
      <vt:lpstr>Main functions</vt:lpstr>
      <vt:lpstr>Initial planning</vt:lpstr>
      <vt:lpstr>Main functions</vt:lpstr>
      <vt:lpstr>Time organization</vt:lpstr>
      <vt:lpstr>Time organization</vt:lpstr>
      <vt:lpstr>Early Development</vt:lpstr>
      <vt:lpstr>Face Mesh (Landmarks)</vt:lpstr>
      <vt:lpstr>Important Dependencies</vt:lpstr>
      <vt:lpstr>Testing &amp; Feedback</vt:lpstr>
      <vt:lpstr>Testing Stretegy</vt:lpstr>
      <vt:lpstr>Required Improvements</vt:lpstr>
      <vt:lpstr>The Final Step: An Instalation</vt:lpstr>
      <vt:lpstr>Distribution of the final product</vt:lpstr>
      <vt:lpstr>Presentación de PowerPoint</vt:lpstr>
      <vt:lpstr>Thanks for watching!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Catch-An-Eye</dc:title>
  <cp:lastModifiedBy>Juan Ignacio Zullo</cp:lastModifiedBy>
  <cp:revision>45</cp:revision>
  <dcterms:modified xsi:type="dcterms:W3CDTF">2025-11-13T11:36:38Z</dcterms:modified>
</cp:coreProperties>
</file>